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75" r:id="rId3"/>
    <p:sldId id="273" r:id="rId4"/>
    <p:sldId id="278" r:id="rId5"/>
    <p:sldId id="271" r:id="rId6"/>
    <p:sldId id="276" r:id="rId7"/>
    <p:sldId id="270" r:id="rId8"/>
    <p:sldId id="274" r:id="rId9"/>
    <p:sldId id="282" r:id="rId10"/>
    <p:sldId id="279" r:id="rId11"/>
    <p:sldId id="277" r:id="rId12"/>
    <p:sldId id="280" r:id="rId13"/>
    <p:sldId id="281" r:id="rId14"/>
    <p:sldId id="28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7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1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62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77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2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79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53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16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1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8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1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8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6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0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2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D36D17-55F5-4FF1-AB6F-2051242EB76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6F0F701-6F06-4B56-8566-B60F57C7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9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eather-school.ru/wp-content/uploads/2/d/1/2d1cbc03dd17019670b5339903a1b3e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86" y="566056"/>
            <a:ext cx="9196253" cy="57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984" y="566056"/>
            <a:ext cx="8825658" cy="18454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Безопасный Новый Год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 каникулы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9257" y="5198294"/>
            <a:ext cx="3144385" cy="8614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Инструктаж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8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085" y="849300"/>
            <a:ext cx="10058400" cy="7213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при пожаре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2266163"/>
            <a:ext cx="5979885" cy="45918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срабатывание пожарной сигнализации, необходимо без паники покинуть помещение.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вдыхайте дым, он смертельно опасен!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Внизу дыма меньше, выбирайтесь ползком, закрыв нос и рот одеждой, мокрой тряпкой.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Звоните 01, 112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fsd.kopilkaurokov.ru/uploads/user_file_554f53fe56804/img_user_file_554f53fe56804_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243" t="18601" r="30925" b="23660"/>
          <a:stretch/>
        </p:blipFill>
        <p:spPr>
          <a:xfrm>
            <a:off x="6371771" y="2450252"/>
            <a:ext cx="5442858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9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085" y="849300"/>
            <a:ext cx="10058400" cy="7213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каникулы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2266163"/>
            <a:ext cx="5979885" cy="45918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4287" y="2418563"/>
            <a:ext cx="5142050" cy="4591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выходите на тонкий лед!</a:t>
            </a:r>
          </a:p>
          <a:p>
            <a:pPr marL="0" indent="0">
              <a:buFont typeface="Wingdings 3" charset="2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прыгайте на льду!</a:t>
            </a:r>
          </a:p>
          <a:p>
            <a:pPr marL="0" indent="0">
              <a:buFont typeface="Wingdings 3" charset="2"/>
              <a:buNone/>
            </a:pP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стойте толпой близко друг к другу!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под вами трещит лед, не бегите, медленно 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ложитесь 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ползите к берегу.</a:t>
            </a:r>
          </a:p>
          <a:p>
            <a:pPr marL="0" indent="0">
              <a:buFont typeface="Wingdings 3" charset="2"/>
              <a:buNone/>
            </a:pPr>
            <a:endParaRPr lang="ru-RU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avatars.mds.yandex.net/i?id=0decc6518be789042b767f110811df31_l-5363169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4" t="14265" r="8282"/>
          <a:stretch/>
        </p:blipFill>
        <p:spPr bwMode="auto">
          <a:xfrm>
            <a:off x="5686336" y="2418563"/>
            <a:ext cx="597189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7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085" y="849300"/>
            <a:ext cx="10058400" cy="7213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каникулы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2266163"/>
            <a:ext cx="5979885" cy="45918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1886" y="2266163"/>
            <a:ext cx="6132285" cy="4744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Оказавшись в воде, широко раскиньте руки и медленно наползайте на лед.</a:t>
            </a:r>
          </a:p>
          <a:p>
            <a:pPr marL="0" indent="0">
              <a:buFont typeface="Wingdings 3" charset="2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Зовите на помощь, звоните 112.</a:t>
            </a:r>
          </a:p>
          <a:p>
            <a:pPr marL="0" indent="0">
              <a:buFont typeface="Wingdings 3" charset="2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Протяните пострадавшему доску, веревку с расстояния 3-4 метра, лежа на льду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fsd.multiurok.ru/html/2019/01/14/s_5c3cd6c575012/1053091_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865" t="17210" r="16423" b="5208"/>
          <a:stretch/>
        </p:blipFill>
        <p:spPr>
          <a:xfrm>
            <a:off x="6371771" y="2580653"/>
            <a:ext cx="558858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3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085" y="849300"/>
            <a:ext cx="10058400" cy="7213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каникулы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2266163"/>
            <a:ext cx="5979885" cy="45918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1886" y="2266164"/>
            <a:ext cx="11509828" cy="1710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Скользкая дорога опасна! Не перебегайте ее перед автомобилем!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Переходите 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дорогу только на зелёный сигнал 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светофора или по «зебре»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переходе через дорогу 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сначала 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посмотреть 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налево, 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дойдя до середины дороги, 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направо.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fsd.multiurok.ru/html/2019/01/14/s_5c3cd6c575012/1053091_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theslide.ru/img/tmb/4/396258/82f6efbb9b9a8b029ceee5178aac169b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3004" t="49455" r="21331" b="9374"/>
          <a:stretch/>
        </p:blipFill>
        <p:spPr>
          <a:xfrm>
            <a:off x="2525486" y="3846287"/>
            <a:ext cx="7242628" cy="301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4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085" y="849300"/>
            <a:ext cx="10058400" cy="7213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каникулы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3730171"/>
            <a:ext cx="5979885" cy="31278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1887" y="2266164"/>
            <a:ext cx="5609428" cy="4206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желает всем счастливых  и безопасных праздников и каникул!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fsd.multiurok.ru/html/2019/01/14/s_5c3cd6c575012/1053091_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theslide.ru/img/tmb/4/396258/82f6efbb9b9a8b029ceee5178aac169b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s://placepic.ru/wp-content/uploads/2018/12/20141225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14" y="2512418"/>
            <a:ext cx="594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65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343" y="834786"/>
            <a:ext cx="10058400" cy="7213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будьте рядом с учителем!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" y="2266163"/>
            <a:ext cx="6930570" cy="4591837"/>
          </a:xfrm>
        </p:spPr>
        <p:txBody>
          <a:bodyPr>
            <a:normAutofit fontScale="85000" lnSpcReduction="10000"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Покидать помещение, в котором проводится праздник, можно только с разрешения классного руководителя.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бегать по школе во время праздника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indolgoprud.ru/upload/gallery/412/130912_6be615c8883d4c7fbfa81780208413dffccccfa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73"/>
          <a:stretch/>
        </p:blipFill>
        <p:spPr bwMode="auto">
          <a:xfrm>
            <a:off x="7108370" y="2266163"/>
            <a:ext cx="461191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36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085" y="849300"/>
            <a:ext cx="10058400" cy="7213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Карнавальный костюм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490" y="2220683"/>
            <a:ext cx="6930570" cy="4591837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Костюмы 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ваты, бумаги, 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марли, горючей ткани должны быть обработаны огнезащитной жидкостью.</a:t>
            </a:r>
            <a:endParaRPr lang="ru-RU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Попросите родителей обработать ваш самодельный костюм, чтобы он не загорелся.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vsesvoimirykami.ru/wp-content/uploads/2019/02/shlem-bogatyrya-svoimi-rukami-6-1024x8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2"/>
          <a:stretch/>
        </p:blipFill>
        <p:spPr bwMode="auto">
          <a:xfrm>
            <a:off x="7253060" y="2198913"/>
            <a:ext cx="456156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618515" y="2012194"/>
            <a:ext cx="4673600" cy="4693437"/>
          </a:xfrm>
          <a:prstGeom prst="line">
            <a:avLst/>
          </a:prstGeom>
          <a:ln w="177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0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085" y="805758"/>
            <a:ext cx="10058400" cy="7213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при пожаре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198913"/>
            <a:ext cx="6603999" cy="4591837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возгорании одежды бежать нельзя, огонь разгорится сильнее.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удалось быстро снять одежду, нужно лечь на спину и перекатываться с боку на бок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Накройте горящего человека верхней одеждой, оставив открытым лицо и поворачивайте с боку 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бок</a:t>
            </a:r>
          </a:p>
          <a:p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8917" t="28323" r="30590" b="14931"/>
          <a:stretch/>
        </p:blipFill>
        <p:spPr>
          <a:xfrm>
            <a:off x="6749143" y="2198913"/>
            <a:ext cx="5268686" cy="41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6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805757"/>
            <a:ext cx="10058400" cy="7213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школьных помещений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393" y="2198913"/>
            <a:ext cx="6225178" cy="4591837"/>
          </a:xfrm>
        </p:spPr>
        <p:txBody>
          <a:bodyPr>
            <a:normAutofit fontScale="70000" lnSpcReduction="20000"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Электрические гирлянды в учебных кабинетах запрещены</a:t>
            </a:r>
          </a:p>
          <a:p>
            <a:r>
              <a:rPr lang="ru-RU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ирлянды для домашней елки проверяйте на исправность, покупайте только заводские гирлянды.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cf2.ppt-online.org/files2/slide/x/Xa6eb30wgcFxWJkr5uHOGTMLKQp7qDyjnd9N2YEZI/slide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2" r="50107"/>
          <a:stretch/>
        </p:blipFill>
        <p:spPr bwMode="auto">
          <a:xfrm>
            <a:off x="7119135" y="2284031"/>
            <a:ext cx="427458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6545943" y="2097313"/>
            <a:ext cx="4673600" cy="4693437"/>
          </a:xfrm>
          <a:prstGeom prst="line">
            <a:avLst/>
          </a:prstGeom>
          <a:ln w="177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76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Чем нельзя украшать елку?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28" y="2603499"/>
            <a:ext cx="6371771" cy="39279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Нельзя украшать елку свечами, бенгальскими огнями, </a:t>
            </a:r>
            <a:r>
              <a:rPr lang="ru-RU" sz="3600" b="1" dirty="0" err="1" smtClean="0">
                <a:solidFill>
                  <a:schemeClr val="tx1"/>
                </a:solidFill>
              </a:rPr>
              <a:t>фейверками</a:t>
            </a:r>
            <a:r>
              <a:rPr lang="ru-RU" sz="3600" b="1" dirty="0" smtClean="0">
                <a:solidFill>
                  <a:schemeClr val="tx1"/>
                </a:solidFill>
              </a:rPr>
              <a:t>, пластмассовыми игрушками.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Бумажные игрушки и вата должны быть пропитаны огнезащитной жидкостью.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gazetaingush.ru/sites/default/files/pubs/obshchestvo/20171229-v-kanun-novogodnih-prazdnikov-ingushskie-energetiki-provodyat-uroki-elektrobezopasnosti-v/bez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03" y="2415246"/>
            <a:ext cx="433444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957451" y="2164563"/>
            <a:ext cx="4673600" cy="4693437"/>
          </a:xfrm>
          <a:prstGeom prst="line">
            <a:avLst/>
          </a:prstGeom>
          <a:ln w="177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41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805757"/>
            <a:ext cx="10058400" cy="7213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школьных помещений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393" y="2198913"/>
            <a:ext cx="5920377" cy="4591837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вешать новогодние украшения на: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потолочные лампы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светильники, на батареи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розетки, провода и удлинители и в 0,5 метрах от них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 зажигать в помещении школы свечи.</a:t>
            </a:r>
          </a:p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 применять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бенгальские 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огни,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фейерверки, хлопушки, петарды 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т.п.; </a:t>
            </a:r>
          </a:p>
        </p:txBody>
      </p:sp>
      <p:pic>
        <p:nvPicPr>
          <p:cNvPr id="1030" name="Picture 6" descr="https://img.lovepik.com/photo/50076/2608.jpg_wh8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8" t="17343" r="16495" b="16902"/>
          <a:stretch/>
        </p:blipFill>
        <p:spPr bwMode="auto">
          <a:xfrm>
            <a:off x="6843485" y="2726717"/>
            <a:ext cx="433762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67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085" y="849300"/>
            <a:ext cx="10058400" cy="7213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праздник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2266163"/>
            <a:ext cx="5979885" cy="459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Электрические 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чайники, фен, плойка, утюг в учебных  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кабинетах запрещены.</a:t>
            </a:r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s://mtdata.ru/u14/photoE6FA/20717876896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802563"/>
            <a:ext cx="647873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tdata.ru/u14/photoE6FA/20717876896-0/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15"/>
          <a:stretch/>
        </p:blipFill>
        <p:spPr bwMode="auto">
          <a:xfrm>
            <a:off x="6634309" y="2068252"/>
            <a:ext cx="490991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085" y="849300"/>
            <a:ext cx="10058400" cy="7213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праздник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2266163"/>
            <a:ext cx="5979885" cy="45918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/>
              <a:t> </a:t>
            </a:r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помещении 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зажигать </a:t>
            </a:r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бенгальские огни, 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хлопушки </a:t>
            </a:r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свечи.</a:t>
            </a:r>
          </a:p>
          <a:p>
            <a:pPr marL="0" indent="0">
              <a:buNone/>
            </a:pPr>
            <a:r>
              <a:rPr lang="ru-RU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Фейверки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запускают только взрослые и только на улице, далеко от жилых домов и от людей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s://mtdata.ru/u14/photoE6FA/20717876896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802563"/>
            <a:ext cx="647873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kolyshley.pnzreg.ru/upload/iblock/a9a/a9a021af53ed2e6cb163324a05263e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r="55884" b="54248"/>
          <a:stretch/>
        </p:blipFill>
        <p:spPr bwMode="auto">
          <a:xfrm>
            <a:off x="6634309" y="2614105"/>
            <a:ext cx="5349240" cy="389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234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241</TotalTime>
  <Words>391</Words>
  <Application>Microsoft Office PowerPoint</Application>
  <PresentationFormat>Широкоэкранный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Ион (конференц-зал)</vt:lpstr>
      <vt:lpstr>Безопасный Новый Год  и каникулы</vt:lpstr>
      <vt:lpstr>Всегда будьте рядом с учителем!</vt:lpstr>
      <vt:lpstr>Карнавальный костюм</vt:lpstr>
      <vt:lpstr>Действия при пожаре</vt:lpstr>
      <vt:lpstr>Украшение школьных помещений</vt:lpstr>
      <vt:lpstr>Чем нельзя украшать елку?</vt:lpstr>
      <vt:lpstr>Украшение школьных помещений</vt:lpstr>
      <vt:lpstr>Новогодний праздник</vt:lpstr>
      <vt:lpstr>Новогодний праздник</vt:lpstr>
      <vt:lpstr>Действия при пожаре</vt:lpstr>
      <vt:lpstr>Новогодние каникулы</vt:lpstr>
      <vt:lpstr>Новогодние каникулы</vt:lpstr>
      <vt:lpstr>Новогодние каникулы</vt:lpstr>
      <vt:lpstr>Новогодние каникулы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 в учебном кабинете</dc:title>
  <dc:creator>Ольга Владимировна</dc:creator>
  <cp:lastModifiedBy>Ольга Владимировна</cp:lastModifiedBy>
  <cp:revision>85</cp:revision>
  <dcterms:created xsi:type="dcterms:W3CDTF">2022-11-06T13:27:36Z</dcterms:created>
  <dcterms:modified xsi:type="dcterms:W3CDTF">2022-12-11T12:38:45Z</dcterms:modified>
</cp:coreProperties>
</file>